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653" y="-13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7th International Symposium on Agricultural Engineering,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AED6D-C5F7-435D-B0BF-EEE5D4BC10B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004A-D27A-4CB2-A5FF-08141EE06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7th International Symposium on Agricultural Engineering,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D2834-0AE5-4511-A57A-97A1B4D8060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D6C6F-0907-49F1-BFD5-791F800058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7th International Symposium on Agricultural Engineering,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307205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307205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6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0273-A623-4BD6-8217-A019EAACE403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2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1AC3-2EB6-4E69-95DE-107CC0278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sae@agri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85351" y="288282"/>
            <a:ext cx="3456384" cy="30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25203150" cy="410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450"/>
                <a:gridCol w="15868650"/>
                <a:gridCol w="4591050"/>
              </a:tblGrid>
              <a:tr h="2052353">
                <a:tc rowSpan="2"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0" i="0" dirty="0" smtClean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i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ISAE 2025</a:t>
                      </a:r>
                      <a:endParaRPr lang="sr-Latn-RS" sz="4400" b="0" i="0" dirty="0" smtClean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4400" b="0" i="0" baseline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4400" b="0" i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7th International Symposium on Agricultural Engineering</a:t>
                      </a:r>
                      <a:r>
                        <a:rPr lang="sr-Latn-RS" sz="4400" b="0" i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 </a:t>
                      </a:r>
                      <a:endParaRPr lang="en-US" sz="4400" b="0" i="0" dirty="0" smtClean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  <a:p>
                      <a:pPr marL="0" marR="0" indent="0" algn="ctr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i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r>
                        <a:rPr lang="en-US" sz="4400" b="0" i="0" baseline="3000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th</a:t>
                      </a:r>
                      <a:r>
                        <a:rPr lang="en-US" sz="4400" b="0" i="0" baseline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– 8</a:t>
                      </a:r>
                      <a:r>
                        <a:rPr lang="en-US" sz="4400" b="0" i="0" baseline="3000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th</a:t>
                      </a:r>
                      <a:r>
                        <a:rPr lang="en-US" sz="4400" b="0" i="0" baseline="0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, Belgrade, Serbia</a:t>
                      </a:r>
                      <a:endParaRPr lang="en-US" sz="4400" dirty="0">
                        <a:latin typeface="Book Antiqu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2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images2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48247" y="0"/>
            <a:ext cx="3672658" cy="367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urAgEng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098519" y="0"/>
            <a:ext cx="3374127" cy="2059306"/>
          </a:xfrm>
          <a:prstGeom prst="rect">
            <a:avLst/>
          </a:prstGeom>
        </p:spPr>
      </p:pic>
      <p:pic>
        <p:nvPicPr>
          <p:cNvPr id="7" name="Picture 6" descr="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06631" y="2088482"/>
            <a:ext cx="2164832" cy="18908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76439" y="7129042"/>
            <a:ext cx="210983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Poster preparation instructions</a:t>
            </a:r>
          </a:p>
          <a:p>
            <a:pPr>
              <a:buFont typeface="Arial" pitchFamily="34" charset="0"/>
              <a:buChar char="•"/>
            </a:pPr>
            <a:r>
              <a:rPr lang="sr-Latn-RS" dirty="0"/>
              <a:t> </a:t>
            </a:r>
            <a:r>
              <a:rPr lang="sr-Latn-RS" dirty="0" smtClean="0"/>
              <a:t>Poster header is</a:t>
            </a:r>
            <a:r>
              <a:rPr lang="en-US" dirty="0"/>
              <a:t> </a:t>
            </a:r>
            <a:r>
              <a:rPr lang="en-US" dirty="0" smtClean="0"/>
              <a:t>not changeable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Poster dimensions are not </a:t>
            </a:r>
            <a:r>
              <a:rPr lang="en-US" smtClean="0"/>
              <a:t>changeables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Poster color background is selective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Poster has to be sent at </a:t>
            </a:r>
            <a:r>
              <a:rPr lang="en-US" dirty="0" smtClean="0">
                <a:hlinkClick r:id="rId7"/>
              </a:rPr>
              <a:t>isae@agrif.bg.ac.rs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Printing is included in registration fees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Faculty of Agriculture / Belgrade - Zemun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Olivera Ećim-Đurić</dc:creator>
  <cp:lastModifiedBy>Olivera Ećim-Đurić</cp:lastModifiedBy>
  <cp:revision>3</cp:revision>
  <dcterms:created xsi:type="dcterms:W3CDTF">2025-05-14T12:07:22Z</dcterms:created>
  <dcterms:modified xsi:type="dcterms:W3CDTF">2025-05-14T12:34:41Z</dcterms:modified>
</cp:coreProperties>
</file>