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25203150" cy="36004500"/>
  <p:notesSz cx="6858000" cy="9144000"/>
  <p:defaultTextStyle>
    <a:defPPr>
      <a:defRPr lang="en-US"/>
    </a:defPPr>
    <a:lvl1pPr marL="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4879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49758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4637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699516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4395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49274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4153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399032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653" y="-130"/>
      </p:cViewPr>
      <p:guideLst>
        <p:guide orient="horz" pos="11340"/>
        <p:guide pos="79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7th International Symposium on Agricultural Engineering, 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4AED6D-C5F7-435D-B0BF-EEE5D4BC10B3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59004A-D27A-4CB2-A5FF-08141EE06FC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7th International Symposium on Agricultural Engineering, 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3D2834-0AE5-4511-A57A-97A1B4D8060F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D6C6F-0907-49F1-BFD5-791F800058B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34975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748790" algn="l" defTabSz="34975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3497580" algn="l" defTabSz="34975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5246370" algn="l" defTabSz="34975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6995160" algn="l" defTabSz="34975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8743950" algn="l" defTabSz="34975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10492740" algn="l" defTabSz="34975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12241530" algn="l" defTabSz="34975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13990320" algn="l" defTabSz="3497580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7th International Symposium on Agricultural Engineering, 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0236" y="11184738"/>
            <a:ext cx="21422678" cy="77176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473" y="20402550"/>
            <a:ext cx="17642205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48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7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6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5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3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0273-A623-4BD6-8217-A019EAACE403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1AC3-2EB6-4E69-95DE-107CC0278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0273-A623-4BD6-8217-A019EAACE403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1AC3-2EB6-4E69-95DE-107CC0278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72284" y="1441855"/>
            <a:ext cx="5670709" cy="3072050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157" y="1441855"/>
            <a:ext cx="16592074" cy="307205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0273-A623-4BD6-8217-A019EAACE403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1AC3-2EB6-4E69-95DE-107CC0278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0273-A623-4BD6-8217-A019EAACE403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1AC3-2EB6-4E69-95DE-107CC0278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0876" y="23136226"/>
            <a:ext cx="21422678" cy="7150894"/>
          </a:xfrm>
        </p:spPr>
        <p:txBody>
          <a:bodyPr anchor="t"/>
          <a:lstStyle>
            <a:lvl1pPr algn="l">
              <a:defRPr sz="1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0876" y="15260248"/>
            <a:ext cx="21422678" cy="7875980"/>
          </a:xfrm>
        </p:spPr>
        <p:txBody>
          <a:bodyPr anchor="b"/>
          <a:lstStyle>
            <a:lvl1pPr marL="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74879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758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637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516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4395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0273-A623-4BD6-8217-A019EAACE403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1AC3-2EB6-4E69-95DE-107CC0278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0158" y="8401056"/>
            <a:ext cx="11131391" cy="23761304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11601" y="8401056"/>
            <a:ext cx="11131391" cy="23761304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0273-A623-4BD6-8217-A019EAACE403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1AC3-2EB6-4E69-95DE-107CC0278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9" y="8059342"/>
            <a:ext cx="11135768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0159" y="11418092"/>
            <a:ext cx="11135768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802853" y="8059342"/>
            <a:ext cx="11140141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02853" y="11418092"/>
            <a:ext cx="11140141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0273-A623-4BD6-8217-A019EAACE403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1AC3-2EB6-4E69-95DE-107CC0278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0273-A623-4BD6-8217-A019EAACE403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1AC3-2EB6-4E69-95DE-107CC0278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0273-A623-4BD6-8217-A019EAACE403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1AC3-2EB6-4E69-95DE-107CC0278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159" y="1433514"/>
            <a:ext cx="8291664" cy="6100763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3731" y="1433516"/>
            <a:ext cx="14089263" cy="30728845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60159" y="7534278"/>
            <a:ext cx="8291664" cy="24628082"/>
          </a:xfrm>
        </p:spPr>
        <p:txBody>
          <a:bodyPr/>
          <a:lstStyle>
            <a:lvl1pPr marL="0" indent="0">
              <a:buNone/>
              <a:defRPr sz="5400"/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0273-A623-4BD6-8217-A019EAACE403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1AC3-2EB6-4E69-95DE-107CC0278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9994" y="25203152"/>
            <a:ext cx="15121890" cy="2975376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9994" y="3217067"/>
            <a:ext cx="15121890" cy="21602700"/>
          </a:xfrm>
        </p:spPr>
        <p:txBody>
          <a:bodyPr/>
          <a:lstStyle>
            <a:lvl1pPr marL="0" indent="0">
              <a:buNone/>
              <a:defRPr sz="12200"/>
            </a:lvl1pPr>
            <a:lvl2pPr marL="1748790" indent="0">
              <a:buNone/>
              <a:defRPr sz="10700"/>
            </a:lvl2pPr>
            <a:lvl3pPr marL="3497580" indent="0">
              <a:buNone/>
              <a:defRPr sz="9200"/>
            </a:lvl3pPr>
            <a:lvl4pPr marL="5246370" indent="0">
              <a:buNone/>
              <a:defRPr sz="7700"/>
            </a:lvl4pPr>
            <a:lvl5pPr marL="6995160" indent="0">
              <a:buNone/>
              <a:defRPr sz="7700"/>
            </a:lvl5pPr>
            <a:lvl6pPr marL="8743950" indent="0">
              <a:buNone/>
              <a:defRPr sz="7700"/>
            </a:lvl6pPr>
            <a:lvl7pPr marL="10492740" indent="0">
              <a:buNone/>
              <a:defRPr sz="7700"/>
            </a:lvl7pPr>
            <a:lvl8pPr marL="12241530" indent="0">
              <a:buNone/>
              <a:defRPr sz="7700"/>
            </a:lvl8pPr>
            <a:lvl9pPr marL="13990320" indent="0">
              <a:buNone/>
              <a:defRPr sz="7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9994" y="28178528"/>
            <a:ext cx="15121890" cy="4225524"/>
          </a:xfrm>
        </p:spPr>
        <p:txBody>
          <a:bodyPr/>
          <a:lstStyle>
            <a:lvl1pPr marL="0" indent="0">
              <a:buNone/>
              <a:defRPr sz="5400"/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10273-A623-4BD6-8217-A019EAACE403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51AC3-2EB6-4E69-95DE-107CC0278E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0158" y="1441850"/>
            <a:ext cx="22682835" cy="6000750"/>
          </a:xfrm>
          <a:prstGeom prst="rect">
            <a:avLst/>
          </a:prstGeom>
        </p:spPr>
        <p:txBody>
          <a:bodyPr vert="horz" lIns="349758" tIns="174879" rIns="349758" bIns="17487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158" y="8401056"/>
            <a:ext cx="22682835" cy="23761304"/>
          </a:xfrm>
          <a:prstGeom prst="rect">
            <a:avLst/>
          </a:prstGeom>
        </p:spPr>
        <p:txBody>
          <a:bodyPr vert="horz" lIns="349758" tIns="174879" rIns="349758" bIns="1748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60158" y="33370842"/>
            <a:ext cx="5880735" cy="1916905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l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10273-A623-4BD6-8217-A019EAACE403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11076" y="33370842"/>
            <a:ext cx="7980998" cy="1916905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ct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062258" y="33370842"/>
            <a:ext cx="5880735" cy="1916905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51AC3-2EB6-4E69-95DE-107CC0278E4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97580" rtl="0" eaLnBrk="1" latinLnBrk="0" hangingPunct="1">
        <a:spcBef>
          <a:spcPct val="0"/>
        </a:spcBef>
        <a:buNone/>
        <a:defRPr sz="1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1593" indent="-1311593" algn="l" defTabSz="3497580" rtl="0" eaLnBrk="1" latinLnBrk="0" hangingPunct="1">
        <a:spcBef>
          <a:spcPct val="20000"/>
        </a:spcBef>
        <a:buFont typeface="Arial" pitchFamily="34" charset="0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41784" indent="-1092994" algn="l" defTabSz="3497580" rtl="0" eaLnBrk="1" latinLnBrk="0" hangingPunct="1">
        <a:spcBef>
          <a:spcPct val="20000"/>
        </a:spcBef>
        <a:buFont typeface="Arial" pitchFamily="34" charset="0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7197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20765" indent="-874395" algn="l" defTabSz="3497580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9555" indent="-874395" algn="l" defTabSz="3497580" rtl="0" eaLnBrk="1" latinLnBrk="0" hangingPunct="1">
        <a:spcBef>
          <a:spcPct val="20000"/>
        </a:spcBef>
        <a:buFont typeface="Arial" pitchFamily="34" charset="0"/>
        <a:buChar char="»"/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61834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713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592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86471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79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58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637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516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395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274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153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mailto:isae@agrif.bg.ac.r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85351" y="288282"/>
            <a:ext cx="3456384" cy="3035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0"/>
          <a:ext cx="25203150" cy="4104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43450"/>
                <a:gridCol w="15868650"/>
                <a:gridCol w="4591050"/>
              </a:tblGrid>
              <a:tr h="2052353">
                <a:tc rowSpan="2">
                  <a:txBody>
                    <a:bodyPr/>
                    <a:lstStyle/>
                    <a:p>
                      <a:pPr marL="0" marR="0" indent="0" algn="l" defTabSz="349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349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4400" b="0" i="0" dirty="0" smtClean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  <a:p>
                      <a:pPr marL="0" marR="0" indent="0" algn="ctr" defTabSz="349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0" i="0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ISAE 2025</a:t>
                      </a:r>
                      <a:endParaRPr lang="sr-Latn-RS" sz="4400" b="0" i="0" dirty="0" smtClean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  <a:p>
                      <a:pPr marL="0" marR="0" indent="0" algn="ctr" defTabSz="349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4400" b="0" i="0" baseline="0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 </a:t>
                      </a:r>
                      <a:r>
                        <a:rPr lang="en-US" sz="4400" b="0" i="0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7th International Symposium on Agricultural Engineering</a:t>
                      </a:r>
                      <a:r>
                        <a:rPr lang="sr-Latn-RS" sz="4400" b="0" i="0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, </a:t>
                      </a:r>
                      <a:endParaRPr lang="en-US" sz="4400" b="0" i="0" dirty="0" smtClean="0">
                        <a:solidFill>
                          <a:srgbClr val="000000"/>
                        </a:solidFill>
                        <a:latin typeface="Book Antiqua" pitchFamily="18" charset="0"/>
                      </a:endParaRPr>
                    </a:p>
                    <a:p>
                      <a:pPr marL="0" marR="0" indent="0" algn="ctr" defTabSz="349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0" i="0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6</a:t>
                      </a:r>
                      <a:r>
                        <a:rPr lang="en-US" sz="4400" b="0" i="0" baseline="30000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th</a:t>
                      </a:r>
                      <a:r>
                        <a:rPr lang="en-US" sz="4400" b="0" i="0" baseline="0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 – 8</a:t>
                      </a:r>
                      <a:r>
                        <a:rPr lang="en-US" sz="4400" b="0" i="0" baseline="30000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th</a:t>
                      </a:r>
                      <a:r>
                        <a:rPr lang="en-US" sz="4400" b="0" i="0" baseline="0" dirty="0" smtClean="0">
                          <a:solidFill>
                            <a:srgbClr val="000000"/>
                          </a:solidFill>
                          <a:latin typeface="Book Antiqua" pitchFamily="18" charset="0"/>
                        </a:rPr>
                        <a:t> , Belgrade, Serbia</a:t>
                      </a:r>
                      <a:endParaRPr lang="en-US" sz="4400" dirty="0">
                        <a:latin typeface="Book Antiqu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349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523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349758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" name="Picture 2" descr="images2.png"/>
          <p:cNvPicPr>
            <a:picLocks noGrp="1" noChangeAspect="1"/>
          </p:cNvPicPr>
          <p:nvPr isPhoto="1"/>
        </p:nvPicPr>
        <p:blipFill>
          <a:blip r:embed="rId4" cstate="print">
            <a:lum/>
          </a:blip>
          <a:stretch>
            <a:fillRect/>
          </a:stretch>
        </p:blipFill>
        <p:spPr>
          <a:xfrm>
            <a:off x="648247" y="0"/>
            <a:ext cx="3672658" cy="367265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EurAgEng_logo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098519" y="0"/>
            <a:ext cx="3374127" cy="2059306"/>
          </a:xfrm>
          <a:prstGeom prst="rect">
            <a:avLst/>
          </a:prstGeom>
        </p:spPr>
      </p:pic>
      <p:pic>
        <p:nvPicPr>
          <p:cNvPr id="7" name="Picture 6" descr="R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2106631" y="2088482"/>
            <a:ext cx="2164832" cy="189080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376439" y="7129042"/>
            <a:ext cx="2109834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/>
              <a:t>Poster preparation instructions</a:t>
            </a:r>
          </a:p>
          <a:p>
            <a:pPr>
              <a:buFont typeface="Arial" pitchFamily="34" charset="0"/>
              <a:buChar char="•"/>
            </a:pPr>
            <a:r>
              <a:rPr lang="sr-Latn-RS" dirty="0"/>
              <a:t> </a:t>
            </a:r>
            <a:r>
              <a:rPr lang="sr-Latn-RS" dirty="0" smtClean="0"/>
              <a:t>Poster header is</a:t>
            </a:r>
            <a:r>
              <a:rPr lang="en-US" dirty="0"/>
              <a:t> </a:t>
            </a:r>
            <a:r>
              <a:rPr lang="en-US" dirty="0" smtClean="0"/>
              <a:t>not changeable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Poster dimensions are not </a:t>
            </a:r>
            <a:r>
              <a:rPr lang="en-US" smtClean="0"/>
              <a:t>changeables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Poster color background is selective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Poster has to be sent at </a:t>
            </a:r>
            <a:r>
              <a:rPr lang="en-US" dirty="0" smtClean="0">
                <a:hlinkClick r:id="rId7"/>
              </a:rPr>
              <a:t>isae@agrif.bg.ac.rs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Printing is included in registration fees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58</Words>
  <Application>Microsoft Office PowerPoint</Application>
  <PresentationFormat>Custom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Faculty of Agriculture / Belgrade - Zemun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Olivera Ećim-Đurić</dc:creator>
  <cp:lastModifiedBy>Olivera Ećim-Đurić</cp:lastModifiedBy>
  <cp:revision>3</cp:revision>
  <dcterms:created xsi:type="dcterms:W3CDTF">2025-05-14T12:07:22Z</dcterms:created>
  <dcterms:modified xsi:type="dcterms:W3CDTF">2025-05-14T12:34:41Z</dcterms:modified>
</cp:coreProperties>
</file>